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C5E24-9220-40E5-AA0C-783598C74825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F1B4D-ED11-4E98-94C6-33AAF3470D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0" y="1397000"/>
          <a:ext cx="9144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93903"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Je </a:t>
                      </a:r>
                      <a:r>
                        <a:rPr lang="fr-FR" sz="3600" noProof="0" dirty="0" smtClean="0">
                          <a:solidFill>
                            <a:srgbClr val="FF0000"/>
                          </a:solidFill>
                          <a:latin typeface="Kristen ITC" pitchFamily="66" charset="0"/>
                        </a:rPr>
                        <a:t>me</a:t>
                      </a:r>
                      <a:r>
                        <a:rPr lang="fr-FR" sz="3600" noProof="0" dirty="0" smtClean="0">
                          <a:latin typeface="Kristen ITC" pitchFamily="66" charset="0"/>
                        </a:rPr>
                        <a:t> suis lavé</a:t>
                      </a:r>
                      <a:r>
                        <a:rPr lang="fr-FR" sz="3600" noProof="0" dirty="0" smtClean="0">
                          <a:solidFill>
                            <a:srgbClr val="92D050"/>
                          </a:solidFill>
                          <a:latin typeface="Kristen ITC" pitchFamily="66" charset="0"/>
                        </a:rPr>
                        <a:t>(e)</a:t>
                      </a:r>
                      <a:endParaRPr lang="fr-FR" sz="3600" noProof="0" dirty="0">
                        <a:solidFill>
                          <a:srgbClr val="92D050"/>
                        </a:solidFill>
                        <a:latin typeface="Kristen ITC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Nous </a:t>
                      </a:r>
                      <a:r>
                        <a:rPr lang="fr-FR" sz="3600" noProof="0" dirty="0" smtClean="0">
                          <a:solidFill>
                            <a:srgbClr val="FF0000"/>
                          </a:solidFill>
                          <a:latin typeface="Kristen ITC" pitchFamily="66" charset="0"/>
                        </a:rPr>
                        <a:t>nous</a:t>
                      </a:r>
                      <a:r>
                        <a:rPr lang="fr-FR" sz="3600" baseline="0" noProof="0" dirty="0" smtClean="0">
                          <a:latin typeface="Kristen ITC" pitchFamily="66" charset="0"/>
                        </a:rPr>
                        <a:t> sommes lavé</a:t>
                      </a:r>
                      <a:r>
                        <a:rPr lang="fr-FR" sz="3600" baseline="0" noProof="0" dirty="0" smtClean="0">
                          <a:solidFill>
                            <a:srgbClr val="92D050"/>
                          </a:solidFill>
                          <a:latin typeface="Kristen ITC" pitchFamily="66" charset="0"/>
                        </a:rPr>
                        <a:t>(e)s</a:t>
                      </a:r>
                      <a:endParaRPr lang="fr-FR" sz="3600" noProof="0" dirty="0">
                        <a:solidFill>
                          <a:srgbClr val="92D050"/>
                        </a:solidFill>
                        <a:latin typeface="Kristen ITC" pitchFamily="66" charset="0"/>
                      </a:endParaRPr>
                    </a:p>
                  </a:txBody>
                  <a:tcPr anchor="ctr"/>
                </a:tc>
              </a:tr>
              <a:tr h="693903"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Tu </a:t>
                      </a:r>
                      <a:r>
                        <a:rPr lang="fr-FR" sz="3600" noProof="0" dirty="0" smtClean="0">
                          <a:solidFill>
                            <a:srgbClr val="FF0000"/>
                          </a:solidFill>
                          <a:latin typeface="Kristen ITC" pitchFamily="66" charset="0"/>
                        </a:rPr>
                        <a:t>t’</a:t>
                      </a:r>
                      <a:r>
                        <a:rPr lang="fr-FR" sz="3600" noProof="0" dirty="0" smtClean="0">
                          <a:latin typeface="Kristen ITC" pitchFamily="66" charset="0"/>
                        </a:rPr>
                        <a:t>es lavé</a:t>
                      </a:r>
                      <a:r>
                        <a:rPr lang="fr-FR" sz="3600" noProof="0" dirty="0" smtClean="0">
                          <a:solidFill>
                            <a:srgbClr val="00B050"/>
                          </a:solidFill>
                          <a:latin typeface="Kristen ITC" pitchFamily="66" charset="0"/>
                        </a:rPr>
                        <a:t>(e)</a:t>
                      </a:r>
                      <a:endParaRPr lang="fr-FR" sz="3600" noProof="0" dirty="0">
                        <a:solidFill>
                          <a:srgbClr val="00B050"/>
                        </a:solidFill>
                        <a:latin typeface="Kristen ITC" pitchFamily="66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Vous </a:t>
                      </a:r>
                      <a:r>
                        <a:rPr lang="fr-FR" sz="3600" noProof="0" dirty="0" smtClean="0">
                          <a:solidFill>
                            <a:srgbClr val="FF0000"/>
                          </a:solidFill>
                          <a:latin typeface="Kristen ITC" pitchFamily="66" charset="0"/>
                        </a:rPr>
                        <a:t>vous</a:t>
                      </a:r>
                      <a:r>
                        <a:rPr lang="fr-FR" sz="3600" noProof="0" dirty="0" smtClean="0">
                          <a:latin typeface="Kristen ITC" pitchFamily="66" charset="0"/>
                        </a:rPr>
                        <a:t> êtes lavé</a:t>
                      </a:r>
                      <a:r>
                        <a:rPr lang="fr-FR" sz="3600" noProof="0" dirty="0" smtClean="0">
                          <a:solidFill>
                            <a:srgbClr val="00B050"/>
                          </a:solidFill>
                          <a:latin typeface="Kristen ITC" pitchFamily="66" charset="0"/>
                        </a:rPr>
                        <a:t>(e)s</a:t>
                      </a:r>
                      <a:endParaRPr lang="fr-FR" sz="3600" noProof="0" dirty="0">
                        <a:solidFill>
                          <a:srgbClr val="00B050"/>
                        </a:solidFill>
                        <a:latin typeface="Kristen ITC" pitchFamily="66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710994"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Il </a:t>
                      </a:r>
                      <a:r>
                        <a:rPr lang="fr-FR" sz="3600" noProof="0" dirty="0" smtClean="0">
                          <a:solidFill>
                            <a:srgbClr val="FF0000"/>
                          </a:solidFill>
                          <a:latin typeface="Kristen ITC" pitchFamily="66" charset="0"/>
                        </a:rPr>
                        <a:t>s’</a:t>
                      </a:r>
                      <a:r>
                        <a:rPr lang="fr-FR" sz="3600" noProof="0" dirty="0" smtClean="0">
                          <a:latin typeface="Kristen ITC" pitchFamily="66" charset="0"/>
                        </a:rPr>
                        <a:t>est lavé</a:t>
                      </a:r>
                    </a:p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Elle </a:t>
                      </a:r>
                      <a:r>
                        <a:rPr lang="fr-FR" sz="3600" noProof="0" dirty="0" smtClean="0">
                          <a:solidFill>
                            <a:srgbClr val="FF0000"/>
                          </a:solidFill>
                          <a:latin typeface="Kristen ITC" pitchFamily="66" charset="0"/>
                        </a:rPr>
                        <a:t>s’</a:t>
                      </a:r>
                      <a:r>
                        <a:rPr lang="fr-FR" sz="3600" noProof="0" dirty="0" smtClean="0">
                          <a:latin typeface="Kristen ITC" pitchFamily="66" charset="0"/>
                        </a:rPr>
                        <a:t>est lavé</a:t>
                      </a:r>
                      <a:r>
                        <a:rPr lang="fr-FR" sz="3600" noProof="0" dirty="0" smtClean="0">
                          <a:solidFill>
                            <a:srgbClr val="00B050"/>
                          </a:solidFill>
                          <a:latin typeface="Kristen ITC" pitchFamily="66" charset="0"/>
                        </a:rPr>
                        <a:t>e</a:t>
                      </a:r>
                    </a:p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On</a:t>
                      </a:r>
                      <a:r>
                        <a:rPr lang="fr-FR" sz="3600" baseline="0" noProof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fr-FR" sz="3600" baseline="0" noProof="0" dirty="0" smtClean="0">
                          <a:solidFill>
                            <a:srgbClr val="FF0000"/>
                          </a:solidFill>
                          <a:latin typeface="Kristen ITC" pitchFamily="66" charset="0"/>
                        </a:rPr>
                        <a:t>s’</a:t>
                      </a:r>
                      <a:r>
                        <a:rPr lang="fr-FR" sz="3600" baseline="0" noProof="0" dirty="0" smtClean="0">
                          <a:latin typeface="Kristen ITC" pitchFamily="66" charset="0"/>
                        </a:rPr>
                        <a:t>est lavé</a:t>
                      </a:r>
                      <a:endParaRPr lang="fr-FR" sz="3600" noProof="0" dirty="0" smtClean="0">
                        <a:latin typeface="Kristen ITC" pitchFamily="66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Ils </a:t>
                      </a:r>
                      <a:r>
                        <a:rPr lang="fr-FR" sz="3600" noProof="0" dirty="0" smtClean="0">
                          <a:solidFill>
                            <a:srgbClr val="FF0000"/>
                          </a:solidFill>
                          <a:latin typeface="Kristen ITC" pitchFamily="66" charset="0"/>
                        </a:rPr>
                        <a:t>se</a:t>
                      </a:r>
                      <a:r>
                        <a:rPr lang="fr-FR" sz="3600" noProof="0" dirty="0" smtClean="0">
                          <a:latin typeface="Kristen ITC" pitchFamily="66" charset="0"/>
                        </a:rPr>
                        <a:t> sont lavé</a:t>
                      </a:r>
                      <a:r>
                        <a:rPr lang="fr-FR" sz="3600" noProof="0" dirty="0" smtClean="0">
                          <a:solidFill>
                            <a:srgbClr val="00B050"/>
                          </a:solidFill>
                          <a:latin typeface="Kristen ITC" pitchFamily="66" charset="0"/>
                        </a:rPr>
                        <a:t>s</a:t>
                      </a:r>
                    </a:p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Elles </a:t>
                      </a:r>
                      <a:r>
                        <a:rPr lang="fr-FR" sz="3600" noProof="0" dirty="0" smtClean="0">
                          <a:solidFill>
                            <a:srgbClr val="FF0000"/>
                          </a:solidFill>
                          <a:latin typeface="Kristen ITC" pitchFamily="66" charset="0"/>
                        </a:rPr>
                        <a:t>se</a:t>
                      </a:r>
                      <a:r>
                        <a:rPr lang="fr-FR" sz="3600" noProof="0" dirty="0" smtClean="0">
                          <a:latin typeface="Kristen ITC" pitchFamily="66" charset="0"/>
                        </a:rPr>
                        <a:t> sont lavée</a:t>
                      </a:r>
                      <a:r>
                        <a:rPr lang="fr-FR" sz="3600" noProof="0" dirty="0" smtClean="0">
                          <a:solidFill>
                            <a:srgbClr val="00B050"/>
                          </a:solidFill>
                          <a:latin typeface="Kristen ITC" pitchFamily="66" charset="0"/>
                        </a:rPr>
                        <a:t>s</a:t>
                      </a:r>
                      <a:endParaRPr lang="fr-FR" sz="3600" noProof="0" dirty="0">
                        <a:solidFill>
                          <a:srgbClr val="00B050"/>
                        </a:solidFill>
                        <a:latin typeface="Kristen ITC" pitchFamily="66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Les </a:t>
            </a:r>
            <a:r>
              <a:rPr lang="fr-FR" sz="4800" dirty="0" smtClean="0">
                <a:latin typeface="Kristen ITC" pitchFamily="66" charset="0"/>
              </a:rPr>
              <a:t>verbes réfléchis au passé composé  -- copiez </a:t>
            </a:r>
            <a:r>
              <a:rPr lang="fr-FR" sz="4800" dirty="0" smtClean="0">
                <a:latin typeface="Kristen ITC" pitchFamily="66" charset="0"/>
                <a:sym typeface="Wingdings" pitchFamily="2" charset="2"/>
              </a:rPr>
              <a:t></a:t>
            </a:r>
            <a:endParaRPr lang="fr-FR" sz="48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0" y="1397000"/>
          <a:ext cx="91440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93903"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L’accord</a:t>
                      </a:r>
                    </a:p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(Agreement)</a:t>
                      </a:r>
                      <a:endParaRPr lang="fr-FR" sz="3600" noProof="0" dirty="0">
                        <a:solidFill>
                          <a:srgbClr val="92D050"/>
                        </a:solidFill>
                        <a:latin typeface="Kristen ITC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Aucun accord</a:t>
                      </a:r>
                    </a:p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(No agreement)</a:t>
                      </a:r>
                      <a:endParaRPr lang="fr-FR" sz="3600" noProof="0" dirty="0">
                        <a:solidFill>
                          <a:srgbClr val="92D050"/>
                        </a:solidFill>
                        <a:latin typeface="Kristen ITC" pitchFamily="66" charset="0"/>
                      </a:endParaRPr>
                    </a:p>
                  </a:txBody>
                  <a:tcPr anchor="ctr"/>
                </a:tc>
              </a:tr>
              <a:tr h="693903"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Je me suis lavée.</a:t>
                      </a:r>
                      <a:endParaRPr lang="fr-FR" sz="3600" noProof="0" dirty="0">
                        <a:solidFill>
                          <a:srgbClr val="00B050"/>
                        </a:solidFill>
                        <a:latin typeface="Kristen ITC" pitchFamily="66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latin typeface="Kristen ITC" pitchFamily="66" charset="0"/>
                        </a:rPr>
                        <a:t>Je me suis lavé </a:t>
                      </a:r>
                      <a:r>
                        <a:rPr lang="fr-FR" sz="3600" noProof="0" dirty="0" smtClean="0">
                          <a:solidFill>
                            <a:srgbClr val="FFFF00"/>
                          </a:solidFill>
                          <a:latin typeface="Kristen ITC" pitchFamily="66" charset="0"/>
                        </a:rPr>
                        <a:t>les mains.</a:t>
                      </a:r>
                      <a:endParaRPr lang="fr-FR" sz="3600" noProof="0" dirty="0">
                        <a:solidFill>
                          <a:srgbClr val="FFFF00"/>
                        </a:solidFill>
                        <a:latin typeface="Kristen ITC" pitchFamily="66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93903">
                <a:tc>
                  <a:txBody>
                    <a:bodyPr/>
                    <a:lstStyle/>
                    <a:p>
                      <a:pPr algn="ctr"/>
                      <a:r>
                        <a:rPr lang="fr-FR" sz="3400" noProof="0" dirty="0" smtClean="0">
                          <a:solidFill>
                            <a:schemeClr val="tx1"/>
                          </a:solidFill>
                          <a:latin typeface="Kristen ITC" pitchFamily="66" charset="0"/>
                        </a:rPr>
                        <a:t>Elle</a:t>
                      </a:r>
                      <a:r>
                        <a:rPr lang="fr-FR" sz="3400" baseline="0" noProof="0" dirty="0" smtClean="0">
                          <a:solidFill>
                            <a:schemeClr val="tx1"/>
                          </a:solidFill>
                          <a:latin typeface="Kristen ITC" pitchFamily="66" charset="0"/>
                        </a:rPr>
                        <a:t>s se sont rasées.</a:t>
                      </a:r>
                      <a:endParaRPr lang="fr-FR" sz="3400" noProof="0" dirty="0">
                        <a:solidFill>
                          <a:schemeClr val="tx1"/>
                        </a:solidFill>
                        <a:latin typeface="Kristen ITC" pitchFamily="66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600" noProof="0" dirty="0" smtClean="0">
                          <a:solidFill>
                            <a:schemeClr val="tx1"/>
                          </a:solidFill>
                          <a:latin typeface="Kristen ITC" pitchFamily="66" charset="0"/>
                        </a:rPr>
                        <a:t>Elles</a:t>
                      </a:r>
                      <a:r>
                        <a:rPr lang="fr-FR" sz="3600" baseline="0" noProof="0" dirty="0" smtClean="0">
                          <a:solidFill>
                            <a:schemeClr val="tx1"/>
                          </a:solidFill>
                          <a:latin typeface="Kristen ITC" pitchFamily="66" charset="0"/>
                        </a:rPr>
                        <a:t> se sont rasé </a:t>
                      </a:r>
                      <a:r>
                        <a:rPr lang="fr-FR" sz="3600" baseline="0" noProof="0" dirty="0" smtClean="0">
                          <a:solidFill>
                            <a:srgbClr val="FFFF00"/>
                          </a:solidFill>
                          <a:latin typeface="Kristen ITC" pitchFamily="66" charset="0"/>
                        </a:rPr>
                        <a:t>les jambes.</a:t>
                      </a:r>
                      <a:endParaRPr lang="fr-FR" sz="3600" noProof="0" dirty="0">
                        <a:solidFill>
                          <a:srgbClr val="FFFF00"/>
                        </a:solidFill>
                        <a:latin typeface="Kristen ITC" pitchFamily="66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Le verbes réfléchis au passé composé  -- copiez </a:t>
            </a:r>
            <a:r>
              <a:rPr lang="fr-FR" sz="4800" dirty="0" smtClean="0">
                <a:latin typeface="Kristen ITC" pitchFamily="66" charset="0"/>
                <a:sym typeface="Wingdings" pitchFamily="2" charset="2"/>
              </a:rPr>
              <a:t>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1816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Pourquoi la différence?</a:t>
            </a:r>
            <a:endParaRPr lang="fr-FR" sz="48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426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Histogramme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6027003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latin typeface="Kristen ITC" pitchFamily="66" charset="0"/>
              </a:rPr>
              <a:t>Graphique circulaire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026" name="Picture 2" descr="http://classiques.uqac.ca/contemporains/bertrand_marie_andree/femme_et_crime_1979/figures/histogramm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3810000" cy="5114925"/>
          </a:xfrm>
          <a:prstGeom prst="rect">
            <a:avLst/>
          </a:prstGeom>
          <a:noFill/>
        </p:spPr>
      </p:pic>
      <p:pic>
        <p:nvPicPr>
          <p:cNvPr id="1028" name="Picture 4" descr="http://www.mysteryquests.ca/images/site/953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6400" y="1905000"/>
            <a:ext cx="4927600" cy="3695700"/>
          </a:xfrm>
          <a:prstGeom prst="rect">
            <a:avLst/>
          </a:prstGeom>
          <a:noFill/>
        </p:spPr>
      </p:pic>
      <p:sp>
        <p:nvSpPr>
          <p:cNvPr id="8" name="Up Arrow 7"/>
          <p:cNvSpPr/>
          <p:nvPr/>
        </p:nvSpPr>
        <p:spPr>
          <a:xfrm>
            <a:off x="4953000" y="4876800"/>
            <a:ext cx="1066800" cy="1219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 rot="10800000">
            <a:off x="1143000" y="838200"/>
            <a:ext cx="1066800" cy="1219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93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3</cp:revision>
  <dcterms:created xsi:type="dcterms:W3CDTF">2010-12-13T15:36:14Z</dcterms:created>
  <dcterms:modified xsi:type="dcterms:W3CDTF">2010-12-13T16:34:44Z</dcterms:modified>
</cp:coreProperties>
</file>